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302" r:id="rId26"/>
    <p:sldId id="286" r:id="rId27"/>
    <p:sldId id="290" r:id="rId28"/>
    <p:sldId id="291" r:id="rId29"/>
    <p:sldId id="287" r:id="rId30"/>
    <p:sldId id="288" r:id="rId31"/>
    <p:sldId id="260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4" autoAdjust="0"/>
    <p:restoredTop sz="93429" autoAdjust="0"/>
  </p:normalViewPr>
  <p:slideViewPr>
    <p:cSldViewPr>
      <p:cViewPr varScale="1">
        <p:scale>
          <a:sx n="123" d="100"/>
          <a:sy n="123" d="100"/>
        </p:scale>
        <p:origin x="5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13.sv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15.svg"/><Relationship Id="rId4" Type="http://schemas.openxmlformats.org/officeDocument/2006/relationships/image" Target="../media/image54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2494967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6764963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270274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39813" y="2494967"/>
            <a:ext cx="1298189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32169" y="2712720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8099</TotalTime>
  <Words>1225</Words>
  <Application>Microsoft Macintosh PowerPoint</Application>
  <PresentationFormat>Custom</PresentationFormat>
  <Paragraphs>283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Libre Franklin Bold</vt:lpstr>
      <vt:lpstr>Cambria Math</vt:lpstr>
      <vt:lpstr>Calibri</vt:lpstr>
      <vt:lpstr>Overpass Light</vt:lpstr>
      <vt:lpstr>Nunito Sans Heavy</vt:lpstr>
      <vt:lpstr>Nunito Sans</vt:lpstr>
      <vt:lpstr>Arial</vt:lpstr>
      <vt:lpstr>Open Sans</vt:lpstr>
      <vt:lpstr>Yeseva One</vt:lpstr>
      <vt:lpstr>Libre Baskerville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730</cp:revision>
  <dcterms:created xsi:type="dcterms:W3CDTF">2006-08-16T00:00:00Z</dcterms:created>
  <dcterms:modified xsi:type="dcterms:W3CDTF">2024-09-23T14:12:51Z</dcterms:modified>
  <dc:identifier>DAF_p7YEKQg</dc:identifier>
</cp:coreProperties>
</file>